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8"/>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507" r:id="rId29"/>
    <p:sldId id="508" r:id="rId30"/>
    <p:sldId id="509" r:id="rId31"/>
    <p:sldId id="467" r:id="rId32"/>
    <p:sldId id="468" r:id="rId33"/>
    <p:sldId id="505" r:id="rId34"/>
    <p:sldId id="475" r:id="rId35"/>
    <p:sldId id="477" r:id="rId36"/>
    <p:sldId id="480" r:id="rId37"/>
    <p:sldId id="443" r:id="rId38"/>
    <p:sldId id="446" r:id="rId39"/>
    <p:sldId id="449" r:id="rId40"/>
    <p:sldId id="481" r:id="rId41"/>
    <p:sldId id="484" r:id="rId42"/>
    <p:sldId id="501" r:id="rId43"/>
    <p:sldId id="497" r:id="rId44"/>
    <p:sldId id="489" r:id="rId45"/>
    <p:sldId id="496" r:id="rId46"/>
    <p:sldId id="503" r:id="rId47"/>
  </p:sldIdLst>
  <p:sldSz cx="18288000" cy="10287000"/>
  <p:notesSz cx="6858000" cy="9144000"/>
  <p:embeddedFontLst>
    <p:embeddedFont>
      <p:font typeface="Calibri" panose="020F0502020204030204" pitchFamily="34" charset="0"/>
      <p:regular r:id="rId49"/>
      <p:bold r:id="rId50"/>
      <p:italic r:id="rId51"/>
      <p:boldItalic r:id="rId52"/>
    </p:embeddedFont>
    <p:embeddedFont>
      <p:font typeface="League Gothic" panose="00000500000000000000" pitchFamily="50" charset="0"/>
      <p:regular r:id="rId53"/>
    </p:embeddedFont>
    <p:embeddedFont>
      <p:font typeface="Montserrat Classic Bold" panose="020B0604020202020204" charset="0"/>
      <p:regular r:id="rId54"/>
      <p:bold r:id="rId55"/>
    </p:embeddedFont>
    <p:embeddedFont>
      <p:font typeface="Montserrat Light" panose="020B0604020202020204" charset="0"/>
      <p:regular r:id="rId56"/>
      <p:bold r:id="rId57"/>
      <p:italic r:id="rId58"/>
      <p:boldItalic r:id="rId59"/>
    </p:embeddedFont>
    <p:embeddedFont>
      <p:font typeface="MoolBoran" panose="020B0100010101010101" pitchFamily="3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73" autoAdjust="0"/>
  </p:normalViewPr>
  <p:slideViewPr>
    <p:cSldViewPr snapToGrid="0">
      <p:cViewPr varScale="1">
        <p:scale>
          <a:sx n="80" d="100"/>
          <a:sy n="80" d="100"/>
        </p:scale>
        <p:origin x="1411"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18/01/2021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9.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8.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9.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3.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5.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4.png"/><Relationship Id="rId2" Type="http://schemas.openxmlformats.org/officeDocument/2006/relationships/notesSlide" Target="../notesSlides/notesSlide38.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28.png"/><Relationship Id="rId15" Type="http://schemas.openxmlformats.org/officeDocument/2006/relationships/image" Target="../media/image8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82.png"/><Relationship Id="rId1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microsoft.com/office/2007/relationships/hdphoto" Target="../media/hdphoto44.wdp"/><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5.wdp"/></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619678-9EF4-44FF-9EF7-654ED03FAF9C}">
  <ds:schemaRefs>
    <ds:schemaRef ds:uri="http://schemas.microsoft.com/sharepoint/v3/contenttype/forms"/>
  </ds:schemaRefs>
</ds:datastoreItem>
</file>

<file path=customXml/itemProps3.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docProps/app.xml><?xml version="1.0" encoding="utf-8"?>
<Properties xmlns="http://schemas.openxmlformats.org/officeDocument/2006/extended-properties" xmlns:vt="http://schemas.openxmlformats.org/officeDocument/2006/docPropsVTypes">
  <TotalTime>8390</TotalTime>
  <Words>4274</Words>
  <Application>Microsoft Office PowerPoint</Application>
  <PresentationFormat>Personalizzato</PresentationFormat>
  <Paragraphs>638</Paragraphs>
  <Slides>43</Slides>
  <Notes>42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43</vt:i4>
      </vt:variant>
    </vt:vector>
  </HeadingPairs>
  <TitlesOfParts>
    <vt:vector size="50" baseType="lpstr">
      <vt:lpstr>Montserrat Classic Bold</vt:lpstr>
      <vt:lpstr>Arial</vt:lpstr>
      <vt:lpstr>Montserrat Light</vt:lpstr>
      <vt:lpstr>League Gothic</vt:lpstr>
      <vt:lpstr>Calibri</vt:lpstr>
      <vt:lpstr>MoolBoran</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236</cp:revision>
  <dcterms:created xsi:type="dcterms:W3CDTF">2006-08-16T00:00:00Z</dcterms:created>
  <dcterms:modified xsi:type="dcterms:W3CDTF">2021-01-18T14:06:10Z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